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6" r:id="rId13"/>
    <p:sldId id="277" r:id="rId14"/>
    <p:sldId id="278" r:id="rId15"/>
    <p:sldId id="269" r:id="rId16"/>
    <p:sldId id="270" r:id="rId17"/>
    <p:sldId id="272" r:id="rId18"/>
    <p:sldId id="260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118" d="100"/>
          <a:sy n="118" d="100"/>
        </p:scale>
        <p:origin x="-13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16.08.2016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857364"/>
            <a:ext cx="5905500" cy="43243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60"/>
          </a:xfrm>
        </p:spPr>
        <p:txBody>
          <a:bodyPr/>
          <a:lstStyle/>
          <a:p>
            <a:r>
              <a:rPr lang="pl-PL" b="1" dirty="0" smtClean="0"/>
              <a:t>Akademia Piłkarska Sukces</a:t>
            </a:r>
            <a:endParaRPr lang="pl-PL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642918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Wysoki potencjał integracyjny piłki nożnej wynika praktycznie z prawie wszystkich wyżej wymienionych punktów. Integracja jest możliwa nawet wówczas, gdy dzieci porozumiewają się w innych językach.</a:t>
            </a:r>
          </a:p>
        </p:txBody>
      </p:sp>
      <p:pic>
        <p:nvPicPr>
          <p:cNvPr id="6146" name="Picture 2" descr="C:\Documents and Settings\Siekanowsky\Pulpit\aaaaaaaaaaa\Prezentacja\zdjęcia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589" y="3286124"/>
            <a:ext cx="4824822" cy="32194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Głównym akcentem Akademii Piłkarskiej Sukces jest wszechstronny ruch!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2214554"/>
            <a:ext cx="7715304" cy="361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Motywacja do ruchu dzięki zastosowaniu wszechstronnych zadań ruchowych,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Zaznajomienie się, poprzez zabawę, z charakterystyką piłki w ruchu (piłka tocząca się w locie lub odbita od podłoża),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Radość z gry i kreatywność dzięki różnym wariacjom małych gier z piłką,</a:t>
            </a:r>
            <a:endParaRPr lang="pl-PL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50004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Trening funkcjonalny, którego podstawowym założeniem jest wykorzystanie jego efektów podczas życia codziennego. Podczas treningu wykonujemy ruchy zbliżone do tych, które towarzyszą nam na co dzien.</a:t>
            </a:r>
          </a:p>
          <a:p>
            <a:r>
              <a:rPr lang="pl-PL" sz="3200" dirty="0" smtClean="0"/>
              <a:t>Ćwiczenia wykonywane w tym treningu pomagają poprawić koordynacje, równowagę i stabilność. </a:t>
            </a:r>
          </a:p>
        </p:txBody>
      </p:sp>
      <p:pic>
        <p:nvPicPr>
          <p:cNvPr id="7170" name="Picture 2" descr="C:\Documents and Settings\Siekanowsky\Pulpit\aaaaaaaaaaa\Prezentacja\zdjęcia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456" y="4433596"/>
            <a:ext cx="3675089" cy="20672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714356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Trening ten harmonijnie wzmacnia mięśnie całego ciała i aktywizuje wszystkie rodzaje włókien mięśniowych odpowiadające za zdrową postawę oraz za zdrowie naszego kręgosłupa. Dzięki treningowi funkcjonalnemu możemy pracować nad kondycją, szybkością,  zwiększać gibkość i poprawiać nasza sylwetkę. </a:t>
            </a:r>
          </a:p>
        </p:txBody>
      </p:sp>
      <p:pic>
        <p:nvPicPr>
          <p:cNvPr id="8194" name="Picture 2" descr="C:\Documents and Settings\Siekanowsky\Pulpit\aaaaaaaaaaa\Prezentacja\zdjęcia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9888" y="4714884"/>
            <a:ext cx="3224224" cy="18111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642918"/>
            <a:ext cx="7858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Poprawa wyżej wymienionych cech motorycznych naszego organizmu, będzie wpływać korzystniej na wykonywanie określonego typu wysiłku fizycznego przekładając się tym samym na doskonaleniu i podwyższaniu własnych umiejętności  podejmowanych w wybranym przez nas rodzaju treningu.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Aerobik - system treningu opartego na intensywnej wymianie tlenowej.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642918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Wspieranie rozwoju osobowości staje się nadrzędnym celem w piłce nożnej dzieci i jest akcentowane wyraźniej niż kiedykolwiek. Ruch jest podstawowym środkiem do osiągnięcia tego celu. Wszechstronne zadania ruchowe</a:t>
            </a:r>
          </a:p>
          <a:p>
            <a:r>
              <a:rPr lang="pl-PL" sz="3200" dirty="0" smtClean="0"/>
              <a:t>rozwijają bowiem, oprócz procesów fizycznych, także psychiczne i społeczne.</a:t>
            </a:r>
          </a:p>
        </p:txBody>
      </p:sp>
      <p:pic>
        <p:nvPicPr>
          <p:cNvPr id="9218" name="Picture 2" descr="C:\Documents and Settings\Siekanowsky\Pulpit\aaaaaaaaaaa\Prezentacja\zdjęcia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192" y="4214818"/>
            <a:ext cx="364561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Poznanie piłki nożnej poprzez zabawę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285860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Wczesna fascynacja piłką nożną i motywowanie dzieci do ruchu są najlepszą bazą do przyswojenia – poprzez zabawę i stopniowanie trudności – kluczowych elementów piłki nożnej, m.in. takich jak: prowadzenie piłki, podanie czy strzał. </a:t>
            </a:r>
            <a:endParaRPr lang="pl-PL" sz="3200" dirty="0"/>
          </a:p>
        </p:txBody>
      </p:sp>
      <p:pic>
        <p:nvPicPr>
          <p:cNvPr id="10242" name="Picture 2" descr="C:\Documents and Settings\Siekanowsky\Pulpit\aaaaaaaaaaa\Prezentacja\zdjęcia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627" y="4286256"/>
            <a:ext cx="4122746" cy="2377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Gra w piłkę niezapomnianym przeżyciem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500174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Podczas małych gier w piłkę nożną z wyznaczonymi bramkami dzieci mogą przeżywać prawdziwą fascynację futbolem. Dzieci zawsze grają serio – ich wola walki sportowej jest autentyczna i naturalna.</a:t>
            </a:r>
            <a:endParaRPr lang="pl-PL" sz="3200" dirty="0"/>
          </a:p>
        </p:txBody>
      </p:sp>
      <p:pic>
        <p:nvPicPr>
          <p:cNvPr id="11266" name="Picture 2" descr="C:\Documents and Settings\Siekanowsky\Pulpit\aaaaaaaaaaa\Prezentacja\zdjęcia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752" y="4071942"/>
            <a:ext cx="375049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357167"/>
            <a:ext cx="4357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Zajęcia odbywać się będą razy w tygodniu (60 minut). Pierwszy trening ukierunkowany – piłka nożna. Drugi trening – sporty uzupełniające. W zależności od liczby chętnych podział na grupy. Każda grupa będzie prowadzona przez co najmniej dwóch specjalistów.</a:t>
            </a:r>
          </a:p>
        </p:txBody>
      </p:sp>
      <p:pic>
        <p:nvPicPr>
          <p:cNvPr id="12290" name="Picture 2" descr="C:\Documents and Settings\Siekanowsky\Pulpit\aaaaaaaaaaa\Prezentacja\zdjęcia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3" y="1964521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Kadra Trenerska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92880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3200" dirty="0" err="1" smtClean="0"/>
              <a:t>Łucyk</a:t>
            </a:r>
            <a:r>
              <a:rPr lang="pl-PL" sz="3200" dirty="0" smtClean="0"/>
              <a:t> </a:t>
            </a:r>
            <a:r>
              <a:rPr lang="pl-PL" sz="3200" dirty="0" smtClean="0"/>
              <a:t>Paweł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 Giuseppe de </a:t>
            </a:r>
            <a:r>
              <a:rPr lang="pl-PL" sz="3200" dirty="0" err="1"/>
              <a:t>Clemente</a:t>
            </a:r>
            <a:endParaRPr lang="pl-PL" sz="3200" dirty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3200" dirty="0" smtClean="0"/>
              <a:t>Nowacki Andrzej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pl-PL" sz="3200" dirty="0" smtClean="0"/>
              <a:t>Malinowski Krzysztof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pl-PL" sz="3200" dirty="0" smtClean="0"/>
              <a:t>Dominik </a:t>
            </a:r>
            <a:r>
              <a:rPr lang="pl-PL" sz="3200" dirty="0" err="1" smtClean="0"/>
              <a:t>Toczydłowski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Brzeska Magdalena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Niwiński Grzegorz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Wysocki Łukasz</a:t>
            </a:r>
            <a:endParaRPr lang="pl-PL" sz="3200" dirty="0"/>
          </a:p>
        </p:txBody>
      </p:sp>
      <p:pic>
        <p:nvPicPr>
          <p:cNvPr id="13314" name="Picture 2" descr="C:\Documents and Settings\Siekanowsky\Pulpit\aaaaaaaaaaa\Prezentacja\zdjęcia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101060"/>
            <a:ext cx="4148352" cy="26558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iekanowsky\Pulpit\aaaaaaaaaaa\Prezentacja\zdjęcia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0317" y="3714752"/>
            <a:ext cx="4243366" cy="282891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 Akademii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500174"/>
            <a:ext cx="7715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Celem zajęć Akademii Piłkarskiej Sukces jest popularyzacja piłki nożnej wśród dzieci oraz zajęcia ogólnorozwojowe i specjalistyczne w poszczególnych etapach szkolenia. </a:t>
            </a:r>
            <a:endParaRPr lang="pl-PL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Partnerzy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264318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pl-PL" sz="3200" dirty="0" smtClean="0"/>
              <a:t> Wyższa Szkoła Wychowania Fizycznego i Turystyki w Białymstoku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3200" dirty="0" smtClean="0"/>
              <a:t> Kanclerz Tadeusz Wojtkowski</a:t>
            </a:r>
          </a:p>
          <a:p>
            <a:pPr fontAlgn="base">
              <a:buFont typeface="Arial" pitchFamily="34" charset="0"/>
              <a:buChar char="•"/>
            </a:pPr>
            <a:endParaRPr lang="pl-PL" sz="3200" dirty="0" smtClean="0"/>
          </a:p>
          <a:p>
            <a:pPr fontAlgn="base">
              <a:buFont typeface="Arial" pitchFamily="34" charset="0"/>
              <a:buChar char="•"/>
            </a:pPr>
            <a:endParaRPr lang="pl-PL" sz="3200" dirty="0" smtClean="0"/>
          </a:p>
          <a:p>
            <a:pPr fontAlgn="base">
              <a:buFont typeface="Arial" pitchFamily="34" charset="0"/>
              <a:buChar char="•"/>
            </a:pPr>
            <a:endParaRPr lang="pl-PL" sz="3200" dirty="0" smtClean="0"/>
          </a:p>
          <a:p>
            <a:pPr fontAlgn="base">
              <a:buFont typeface="Arial" pitchFamily="34" charset="0"/>
              <a:buChar char="•"/>
            </a:pPr>
            <a:r>
              <a:rPr lang="pl-PL" sz="3200" dirty="0" smtClean="0"/>
              <a:t> Sklep sportowy Kaja</a:t>
            </a:r>
          </a:p>
          <a:p>
            <a:pPr fontAlgn="base"/>
            <a:endParaRPr lang="pl-PL" sz="3200" dirty="0"/>
          </a:p>
        </p:txBody>
      </p:sp>
      <p:pic>
        <p:nvPicPr>
          <p:cNvPr id="4" name="Obraz 3" descr="wswf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36" y="1214422"/>
            <a:ext cx="2874329" cy="1500198"/>
          </a:xfrm>
          <a:prstGeom prst="rect">
            <a:avLst/>
          </a:prstGeom>
        </p:spPr>
      </p:pic>
      <p:pic>
        <p:nvPicPr>
          <p:cNvPr id="6" name="Obraz 5" descr="KAJA NOWA-ziel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77" y="4143380"/>
            <a:ext cx="4113446" cy="15001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iekanowsky\Pulpit\aaaaaaaaaaa\Prezentacja\zdjęcia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930" y="1285860"/>
            <a:ext cx="7808141" cy="520542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642918"/>
            <a:ext cx="7858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Podniesienie sprawności ogólnej oraz nauka podstawowych elementów technicznych z: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treningu funkcjonalnego,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koszykówki,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piłki siatkowej,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piłki ręcznej,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elementów gimnastyki,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elementów aerobiku,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elementów lekkiej atletyki,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pływania (do uzgodnienia).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642918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Wykorzystanie kadry akademickiej oraz studentów poszczególnych specjalizacji do pracy z dziećmi. Uświadomienie dzieciom we wczesnym wieku zdrowego stylu życia poprzez wielokierunkowość uprawiania sportu z nadrzędnym celem piłka nożna.</a:t>
            </a:r>
          </a:p>
        </p:txBody>
      </p:sp>
      <p:pic>
        <p:nvPicPr>
          <p:cNvPr id="2050" name="Picture 2" descr="C:\Documents and Settings\Siekanowsky\Pulpit\aaaaaaaaaaa\Prezentacja\zdjęcia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001" y="3857628"/>
            <a:ext cx="3891999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Wkład piłki nożnej w wychowanie do sportu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500174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Piłka nożna, jako element rozwoju młodego organizmu, zdominowała życie codzienne większości dzieci, a fascynacja futbolem jest na swój sposób naturalna. Gra w piłkę sprawia dużą przyjemność!</a:t>
            </a:r>
            <a:endParaRPr lang="pl-PL" sz="3200" dirty="0"/>
          </a:p>
        </p:txBody>
      </p:sp>
      <p:pic>
        <p:nvPicPr>
          <p:cNvPr id="3074" name="Picture 2" descr="C:\Documents and Settings\Siekanowsky\Pulpit\aaaaaaaaaaa\Prezentacja\zdjęcia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50273"/>
            <a:ext cx="419427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Wszechstronny rozwój osobowoś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4423"/>
            <a:ext cx="8229600" cy="478634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Wkład piłki nożnej w wychowanie POPRZEZ sport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2285992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Piłka nożna zwłaszcza dzieciom może dać bardzo wiele. Elementy techniczne piłki nożnej są bardzo wymagające pod względem motorycznym. Na przykład gra nogą, czyli sprzężenie trudnej formy transportowania piłki z formą biegu, stanowi duże wyzwanie pod względem sportowo-motorycznym.</a:t>
            </a:r>
            <a:endParaRPr lang="pl-PL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500042"/>
            <a:ext cx="7858180" cy="417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Wszechstronne zaangażowanie ruchowe podczas gry w piłkę daje także osobom niewytrenowanym szansę na zdobycie doświadczeń fizycznych i kondycyjnych. Umiejętność radzenia sobie ze zwycięstwem i porażką jest w piłce nożnej niezwykle ważna – nie tylko dla pojedynczego zawodnika, ale także jako przeżycie zespołowe.</a:t>
            </a:r>
          </a:p>
        </p:txBody>
      </p:sp>
      <p:pic>
        <p:nvPicPr>
          <p:cNvPr id="4098" name="Picture 2" descr="C:\Documents and Settings\Siekanowsky\Pulpit\aaaaaaaaaaa\Prezentacja\zdjęcia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083" y="4500570"/>
            <a:ext cx="3071834" cy="204852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42910" y="642918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Procesy zespołowe (gra fair play, radzenie sobie z konfliktami itd.) przyczyniają się do kształtowania się osobowości dzieci/uczniów i umożliwiają osiąganie postępów w nauce, także poza boiskiem. Dzięki prostym regułom gry dzieciom łatwiej jest je zrozumieć i zastosować się do nich.</a:t>
            </a:r>
          </a:p>
        </p:txBody>
      </p:sp>
      <p:pic>
        <p:nvPicPr>
          <p:cNvPr id="5122" name="Picture 2" descr="C:\Documents and Settings\Siekanowsky\Pulpit\aaaaaaaaaaa\Prezentacja\zdjęcia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0331" y="4141253"/>
            <a:ext cx="3643338" cy="24250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695</Words>
  <Application>Microsoft Office PowerPoint</Application>
  <PresentationFormat>Pokaz na ekranie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Akademia Piłkarska Sukces</vt:lpstr>
      <vt:lpstr>O Akademii</vt:lpstr>
      <vt:lpstr>Prezentacja programu PowerPoint</vt:lpstr>
      <vt:lpstr>Prezentacja programu PowerPoint</vt:lpstr>
      <vt:lpstr>Wkład piłki nożnej w wychowanie do sportu</vt:lpstr>
      <vt:lpstr>Prezentacja programu PowerPoint</vt:lpstr>
      <vt:lpstr>Wkład piłki nożnej w wychowanie POPRZEZ sport</vt:lpstr>
      <vt:lpstr>Prezentacja programu PowerPoint</vt:lpstr>
      <vt:lpstr>Prezentacja programu PowerPoint</vt:lpstr>
      <vt:lpstr>Prezentacja programu PowerPoint</vt:lpstr>
      <vt:lpstr>Głównym akcentem Akademii Piłkarskiej Sukces jest wszechstronny ruch!</vt:lpstr>
      <vt:lpstr>Prezentacja programu PowerPoint</vt:lpstr>
      <vt:lpstr>Prezentacja programu PowerPoint</vt:lpstr>
      <vt:lpstr>Prezentacja programu PowerPoint</vt:lpstr>
      <vt:lpstr>Prezentacja programu PowerPoint</vt:lpstr>
      <vt:lpstr>Poznanie piłki nożnej poprzez zabawę</vt:lpstr>
      <vt:lpstr>Gra w piłkę niezapomnianym przeżyciem</vt:lpstr>
      <vt:lpstr>Prezentacja programu PowerPoint</vt:lpstr>
      <vt:lpstr>Kadra Trenerska</vt:lpstr>
      <vt:lpstr>Partnerzy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user</cp:lastModifiedBy>
  <cp:revision>43</cp:revision>
  <dcterms:modified xsi:type="dcterms:W3CDTF">2016-08-16T18:00:31Z</dcterms:modified>
</cp:coreProperties>
</file>